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101"/>
    <a:srgbClr val="FFFFFF"/>
    <a:srgbClr val="589A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97A264-D94A-4923-A2F6-769ED3D866DE}" v="956" dt="2018-05-19T22:15:48.4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diminas Kapustavicius" userId="afa06326152c962e" providerId="LiveId" clId="{C297A264-D94A-4923-A2F6-769ED3D866DE}"/>
    <pc:docChg chg="undo custSel addSld delSld modSld sldOrd">
      <pc:chgData name="Gediminas Kapustavicius" userId="afa06326152c962e" providerId="LiveId" clId="{C297A264-D94A-4923-A2F6-769ED3D866DE}" dt="2018-05-19T22:15:48.451" v="951" actId="1076"/>
      <pc:docMkLst>
        <pc:docMk/>
      </pc:docMkLst>
      <pc:sldChg chg="addSp modSp del ord">
        <pc:chgData name="Gediminas Kapustavicius" userId="afa06326152c962e" providerId="LiveId" clId="{C297A264-D94A-4923-A2F6-769ED3D866DE}" dt="2018-05-19T22:15:08.097" v="945" actId="2696"/>
        <pc:sldMkLst>
          <pc:docMk/>
          <pc:sldMk cId="1819649021" sldId="257"/>
        </pc:sldMkLst>
        <pc:picChg chg="add mod">
          <ac:chgData name="Gediminas Kapustavicius" userId="afa06326152c962e" providerId="LiveId" clId="{C297A264-D94A-4923-A2F6-769ED3D866DE}" dt="2018-05-19T20:17:42.178" v="3"/>
          <ac:picMkLst>
            <pc:docMk/>
            <pc:sldMk cId="1819649021" sldId="257"/>
            <ac:picMk id="2" creationId="{58B1029D-695C-4550-99AD-FA2A3AE8F00F}"/>
          </ac:picMkLst>
        </pc:picChg>
      </pc:sldChg>
      <pc:sldChg chg="addSp modSp del setBg">
        <pc:chgData name="Gediminas Kapustavicius" userId="afa06326152c962e" providerId="LiveId" clId="{C297A264-D94A-4923-A2F6-769ED3D866DE}" dt="2018-05-19T20:19:04.453" v="10" actId="2696"/>
        <pc:sldMkLst>
          <pc:docMk/>
          <pc:sldMk cId="624639759" sldId="258"/>
        </pc:sldMkLst>
        <pc:picChg chg="add mod">
          <ac:chgData name="Gediminas Kapustavicius" userId="afa06326152c962e" providerId="LiveId" clId="{C297A264-D94A-4923-A2F6-769ED3D866DE}" dt="2018-05-19T20:18:59.712" v="9" actId="14100"/>
          <ac:picMkLst>
            <pc:docMk/>
            <pc:sldMk cId="624639759" sldId="258"/>
            <ac:picMk id="2" creationId="{AA176E6C-A69F-406E-B9E2-17B0E3026D2A}"/>
          </ac:picMkLst>
        </pc:picChg>
      </pc:sldChg>
      <pc:sldChg chg="addSp modSp add del mod setBg">
        <pc:chgData name="Gediminas Kapustavicius" userId="afa06326152c962e" providerId="LiveId" clId="{C297A264-D94A-4923-A2F6-769ED3D866DE}" dt="2018-05-19T20:53:02.654" v="371" actId="2696"/>
        <pc:sldMkLst>
          <pc:docMk/>
          <pc:sldMk cId="1690339765" sldId="258"/>
        </pc:sldMkLst>
        <pc:picChg chg="add mod">
          <ac:chgData name="Gediminas Kapustavicius" userId="afa06326152c962e" providerId="LiveId" clId="{C297A264-D94A-4923-A2F6-769ED3D866DE}" dt="2018-05-19T20:20:55.891" v="17"/>
          <ac:picMkLst>
            <pc:docMk/>
            <pc:sldMk cId="1690339765" sldId="258"/>
            <ac:picMk id="2" creationId="{FBD20263-68DE-4E1A-8619-EC20477F27C5}"/>
          </ac:picMkLst>
        </pc:picChg>
      </pc:sldChg>
      <pc:sldChg chg="addSp modSp add setBg">
        <pc:chgData name="Gediminas Kapustavicius" userId="afa06326152c962e" providerId="LiveId" clId="{C297A264-D94A-4923-A2F6-769ED3D866DE}" dt="2018-05-19T20:35:04.849" v="104" actId="1076"/>
        <pc:sldMkLst>
          <pc:docMk/>
          <pc:sldMk cId="2167320811" sldId="259"/>
        </pc:sldMkLst>
        <pc:spChg chg="add mod">
          <ac:chgData name="Gediminas Kapustavicius" userId="afa06326152c962e" providerId="LiveId" clId="{C297A264-D94A-4923-A2F6-769ED3D866DE}" dt="2018-05-19T20:35:04.849" v="104" actId="1076"/>
          <ac:spMkLst>
            <pc:docMk/>
            <pc:sldMk cId="2167320811" sldId="259"/>
            <ac:spMk id="3" creationId="{60BF2F5F-3CA3-4162-9671-5573026F0DE0}"/>
          </ac:spMkLst>
        </pc:spChg>
        <pc:spChg chg="add mod">
          <ac:chgData name="Gediminas Kapustavicius" userId="afa06326152c962e" providerId="LiveId" clId="{C297A264-D94A-4923-A2F6-769ED3D866DE}" dt="2018-05-19T20:34:56.205" v="103" actId="1076"/>
          <ac:spMkLst>
            <pc:docMk/>
            <pc:sldMk cId="2167320811" sldId="259"/>
            <ac:spMk id="4" creationId="{46352337-28DC-4B2C-9FAC-FA5F03986954}"/>
          </ac:spMkLst>
        </pc:spChg>
        <pc:picChg chg="add mod">
          <ac:chgData name="Gediminas Kapustavicius" userId="afa06326152c962e" providerId="LiveId" clId="{C297A264-D94A-4923-A2F6-769ED3D866DE}" dt="2018-05-19T20:28:09.114" v="26" actId="14100"/>
          <ac:picMkLst>
            <pc:docMk/>
            <pc:sldMk cId="2167320811" sldId="259"/>
            <ac:picMk id="2" creationId="{6EA70D9C-5C7E-4764-8A8F-AFECDA480E1C}"/>
          </ac:picMkLst>
        </pc:picChg>
      </pc:sldChg>
      <pc:sldChg chg="addSp add del">
        <pc:chgData name="Gediminas Kapustavicius" userId="afa06326152c962e" providerId="LiveId" clId="{C297A264-D94A-4923-A2F6-769ED3D866DE}" dt="2018-05-19T20:27:33.854" v="20" actId="2696"/>
        <pc:sldMkLst>
          <pc:docMk/>
          <pc:sldMk cId="2424296829" sldId="259"/>
        </pc:sldMkLst>
        <pc:spChg chg="add">
          <ac:chgData name="Gediminas Kapustavicius" userId="afa06326152c962e" providerId="LiveId" clId="{C297A264-D94A-4923-A2F6-769ED3D866DE}" dt="2018-05-19T20:27:29.607" v="19"/>
          <ac:spMkLst>
            <pc:docMk/>
            <pc:sldMk cId="2424296829" sldId="259"/>
            <ac:spMk id="2" creationId="{500D1E03-8109-41AB-B72B-243A7031BDED}"/>
          </ac:spMkLst>
        </pc:spChg>
      </pc:sldChg>
      <pc:sldChg chg="addSp delSp modSp setBg">
        <pc:chgData name="Gediminas Kapustavicius" userId="afa06326152c962e" providerId="LiveId" clId="{C297A264-D94A-4923-A2F6-769ED3D866DE}" dt="2018-05-19T21:29:25.488" v="564" actId="20577"/>
        <pc:sldMkLst>
          <pc:docMk/>
          <pc:sldMk cId="4279867275" sldId="260"/>
        </pc:sldMkLst>
        <pc:spChg chg="del mod">
          <ac:chgData name="Gediminas Kapustavicius" userId="afa06326152c962e" providerId="LiveId" clId="{C297A264-D94A-4923-A2F6-769ED3D866DE}" dt="2018-05-19T20:44:52.068" v="161"/>
          <ac:spMkLst>
            <pc:docMk/>
            <pc:sldMk cId="4279867275" sldId="260"/>
            <ac:spMk id="3" creationId="{60BF2F5F-3CA3-4162-9671-5573026F0DE0}"/>
          </ac:spMkLst>
        </pc:spChg>
        <pc:spChg chg="mod">
          <ac:chgData name="Gediminas Kapustavicius" userId="afa06326152c962e" providerId="LiveId" clId="{C297A264-D94A-4923-A2F6-769ED3D866DE}" dt="2018-05-19T20:35:35.335" v="106"/>
          <ac:spMkLst>
            <pc:docMk/>
            <pc:sldMk cId="4279867275" sldId="260"/>
            <ac:spMk id="4" creationId="{46352337-28DC-4B2C-9FAC-FA5F03986954}"/>
          </ac:spMkLst>
        </pc:spChg>
        <pc:spChg chg="add mod">
          <ac:chgData name="Gediminas Kapustavicius" userId="afa06326152c962e" providerId="LiveId" clId="{C297A264-D94A-4923-A2F6-769ED3D866DE}" dt="2018-05-19T20:52:14.704" v="362" actId="20577"/>
          <ac:spMkLst>
            <pc:docMk/>
            <pc:sldMk cId="4279867275" sldId="260"/>
            <ac:spMk id="5" creationId="{D04CA515-5E45-46C5-A4AB-341D7D0E41BA}"/>
          </ac:spMkLst>
        </pc:spChg>
        <pc:spChg chg="add mod">
          <ac:chgData name="Gediminas Kapustavicius" userId="afa06326152c962e" providerId="LiveId" clId="{C297A264-D94A-4923-A2F6-769ED3D866DE}" dt="2018-05-19T21:19:48.189" v="476" actId="1076"/>
          <ac:spMkLst>
            <pc:docMk/>
            <pc:sldMk cId="4279867275" sldId="260"/>
            <ac:spMk id="6" creationId="{9FEE0380-0116-450E-A4C2-D3E0EFDD1B01}"/>
          </ac:spMkLst>
        </pc:spChg>
        <pc:spChg chg="add mod">
          <ac:chgData name="Gediminas Kapustavicius" userId="afa06326152c962e" providerId="LiveId" clId="{C297A264-D94A-4923-A2F6-769ED3D866DE}" dt="2018-05-19T21:28:54.796" v="546" actId="1076"/>
          <ac:spMkLst>
            <pc:docMk/>
            <pc:sldMk cId="4279867275" sldId="260"/>
            <ac:spMk id="7" creationId="{029E4E00-E8E7-4D56-B766-4FA95B147AD4}"/>
          </ac:spMkLst>
        </pc:spChg>
        <pc:spChg chg="add mod">
          <ac:chgData name="Gediminas Kapustavicius" userId="afa06326152c962e" providerId="LiveId" clId="{C297A264-D94A-4923-A2F6-769ED3D866DE}" dt="2018-05-19T21:28:39.568" v="544" actId="1076"/>
          <ac:spMkLst>
            <pc:docMk/>
            <pc:sldMk cId="4279867275" sldId="260"/>
            <ac:spMk id="8" creationId="{7530B6DD-ABAC-4CB8-B726-4795E048FB90}"/>
          </ac:spMkLst>
        </pc:spChg>
        <pc:spChg chg="add mod">
          <ac:chgData name="Gediminas Kapustavicius" userId="afa06326152c962e" providerId="LiveId" clId="{C297A264-D94A-4923-A2F6-769ED3D866DE}" dt="2018-05-19T21:28:46.215" v="545" actId="1076"/>
          <ac:spMkLst>
            <pc:docMk/>
            <pc:sldMk cId="4279867275" sldId="260"/>
            <ac:spMk id="9" creationId="{B442D3C4-E07D-4A06-91E0-09849C857A49}"/>
          </ac:spMkLst>
        </pc:spChg>
        <pc:spChg chg="add mod">
          <ac:chgData name="Gediminas Kapustavicius" userId="afa06326152c962e" providerId="LiveId" clId="{C297A264-D94A-4923-A2F6-769ED3D866DE}" dt="2018-05-19T21:29:03.815" v="547" actId="1076"/>
          <ac:spMkLst>
            <pc:docMk/>
            <pc:sldMk cId="4279867275" sldId="260"/>
            <ac:spMk id="10" creationId="{6D4B6675-8B94-48B2-80CF-E631CDC9D737}"/>
          </ac:spMkLst>
        </pc:spChg>
        <pc:spChg chg="add mod">
          <ac:chgData name="Gediminas Kapustavicius" userId="afa06326152c962e" providerId="LiveId" clId="{C297A264-D94A-4923-A2F6-769ED3D866DE}" dt="2018-05-19T21:29:25.488" v="564" actId="20577"/>
          <ac:spMkLst>
            <pc:docMk/>
            <pc:sldMk cId="4279867275" sldId="260"/>
            <ac:spMk id="11" creationId="{48DEC1C1-6577-47EC-BFEC-EA2F00DD6E54}"/>
          </ac:spMkLst>
        </pc:spChg>
      </pc:sldChg>
      <pc:sldChg chg="addSp modSp ord setBg">
        <pc:chgData name="Gediminas Kapustavicius" userId="afa06326152c962e" providerId="LiveId" clId="{C297A264-D94A-4923-A2F6-769ED3D866DE}" dt="2018-05-19T21:48:28.673" v="796" actId="20577"/>
        <pc:sldMkLst>
          <pc:docMk/>
          <pc:sldMk cId="3514539999" sldId="261"/>
        </pc:sldMkLst>
        <pc:spChg chg="add mod">
          <ac:chgData name="Gediminas Kapustavicius" userId="afa06326152c962e" providerId="LiveId" clId="{C297A264-D94A-4923-A2F6-769ED3D866DE}" dt="2018-05-19T21:36:06.890" v="607" actId="1076"/>
          <ac:spMkLst>
            <pc:docMk/>
            <pc:sldMk cId="3514539999" sldId="261"/>
            <ac:spMk id="3" creationId="{7C34CB8A-C7F6-4714-8BA4-1ED4A56FD099}"/>
          </ac:spMkLst>
        </pc:spChg>
        <pc:spChg chg="mod">
          <ac:chgData name="Gediminas Kapustavicius" userId="afa06326152c962e" providerId="LiveId" clId="{C297A264-D94A-4923-A2F6-769ED3D866DE}" dt="2018-05-19T21:48:28.673" v="796" actId="20577"/>
          <ac:spMkLst>
            <pc:docMk/>
            <pc:sldMk cId="3514539999" sldId="261"/>
            <ac:spMk id="5" creationId="{D04CA515-5E45-46C5-A4AB-341D7D0E41BA}"/>
          </ac:spMkLst>
        </pc:spChg>
        <pc:spChg chg="add mod">
          <ac:chgData name="Gediminas Kapustavicius" userId="afa06326152c962e" providerId="LiveId" clId="{C297A264-D94A-4923-A2F6-769ED3D866DE}" dt="2018-05-19T21:47:08.383" v="775" actId="1076"/>
          <ac:spMkLst>
            <pc:docMk/>
            <pc:sldMk cId="3514539999" sldId="261"/>
            <ac:spMk id="6" creationId="{C978510C-6329-4F35-B0DD-288FE32AE864}"/>
          </ac:spMkLst>
        </pc:spChg>
        <pc:spChg chg="add mod">
          <ac:chgData name="Gediminas Kapustavicius" userId="afa06326152c962e" providerId="LiveId" clId="{C297A264-D94A-4923-A2F6-769ED3D866DE}" dt="2018-05-19T21:47:54.891" v="793" actId="1076"/>
          <ac:spMkLst>
            <pc:docMk/>
            <pc:sldMk cId="3514539999" sldId="261"/>
            <ac:spMk id="7" creationId="{4542AA5A-0BDF-4CC6-A072-5ED51F61A1AF}"/>
          </ac:spMkLst>
        </pc:spChg>
        <pc:spChg chg="add mod">
          <ac:chgData name="Gediminas Kapustavicius" userId="afa06326152c962e" providerId="LiveId" clId="{C297A264-D94A-4923-A2F6-769ED3D866DE}" dt="2018-05-19T21:47:58.510" v="794" actId="1076"/>
          <ac:spMkLst>
            <pc:docMk/>
            <pc:sldMk cId="3514539999" sldId="261"/>
            <ac:spMk id="8" creationId="{1C7DF403-02B7-4643-A48E-0447B519B9F2}"/>
          </ac:spMkLst>
        </pc:spChg>
        <pc:spChg chg="add mod">
          <ac:chgData name="Gediminas Kapustavicius" userId="afa06326152c962e" providerId="LiveId" clId="{C297A264-D94A-4923-A2F6-769ED3D866DE}" dt="2018-05-19T21:47:50.147" v="792" actId="1076"/>
          <ac:spMkLst>
            <pc:docMk/>
            <pc:sldMk cId="3514539999" sldId="261"/>
            <ac:spMk id="9" creationId="{CB3FD0FD-1294-43CB-943B-9C95C319B9C8}"/>
          </ac:spMkLst>
        </pc:spChg>
      </pc:sldChg>
      <pc:sldChg chg="addSp delSp modSp ord setBg">
        <pc:chgData name="Gediminas Kapustavicius" userId="afa06326152c962e" providerId="LiveId" clId="{C297A264-D94A-4923-A2F6-769ED3D866DE}" dt="2018-05-19T22:15:48.451" v="951" actId="1076"/>
        <pc:sldMkLst>
          <pc:docMk/>
          <pc:sldMk cId="2299422569" sldId="262"/>
        </pc:sldMkLst>
        <pc:spChg chg="add mod">
          <ac:chgData name="Gediminas Kapustavicius" userId="afa06326152c962e" providerId="LiveId" clId="{C297A264-D94A-4923-A2F6-769ED3D866DE}" dt="2018-05-19T22:15:48.451" v="951" actId="1076"/>
          <ac:spMkLst>
            <pc:docMk/>
            <pc:sldMk cId="2299422569" sldId="262"/>
            <ac:spMk id="3" creationId="{E578043A-9325-4575-90F4-B393AB113875}"/>
          </ac:spMkLst>
        </pc:spChg>
        <pc:spChg chg="mod">
          <ac:chgData name="Gediminas Kapustavicius" userId="afa06326152c962e" providerId="LiveId" clId="{C297A264-D94A-4923-A2F6-769ED3D866DE}" dt="2018-05-19T21:48:45.830" v="799" actId="1076"/>
          <ac:spMkLst>
            <pc:docMk/>
            <pc:sldMk cId="2299422569" sldId="262"/>
            <ac:spMk id="5" creationId="{D04CA515-5E45-46C5-A4AB-341D7D0E41BA}"/>
          </ac:spMkLst>
        </pc:spChg>
        <pc:spChg chg="add mod">
          <ac:chgData name="Gediminas Kapustavicius" userId="afa06326152c962e" providerId="LiveId" clId="{C297A264-D94A-4923-A2F6-769ED3D866DE}" dt="2018-05-19T22:15:33.767" v="949" actId="1076"/>
          <ac:spMkLst>
            <pc:docMk/>
            <pc:sldMk cId="2299422569" sldId="262"/>
            <ac:spMk id="6" creationId="{4D47D602-4203-4358-B5FB-DA39697E8AFE}"/>
          </ac:spMkLst>
        </pc:spChg>
        <pc:spChg chg="add mod">
          <ac:chgData name="Gediminas Kapustavicius" userId="afa06326152c962e" providerId="LiveId" clId="{C297A264-D94A-4923-A2F6-769ED3D866DE}" dt="2018-05-19T22:15:39.111" v="950" actId="1076"/>
          <ac:spMkLst>
            <pc:docMk/>
            <pc:sldMk cId="2299422569" sldId="262"/>
            <ac:spMk id="7" creationId="{86C14845-D54C-4575-8EF2-B187CDCD8891}"/>
          </ac:spMkLst>
        </pc:spChg>
        <pc:spChg chg="add del mod">
          <ac:chgData name="Gediminas Kapustavicius" userId="afa06326152c962e" providerId="LiveId" clId="{C297A264-D94A-4923-A2F6-769ED3D866DE}" dt="2018-05-19T22:15:18.705" v="948"/>
          <ac:spMkLst>
            <pc:docMk/>
            <pc:sldMk cId="2299422569" sldId="262"/>
            <ac:spMk id="8" creationId="{FF5C3CB6-BBEE-4432-9DE4-BDE35B320EAB}"/>
          </ac:spMkLst>
        </pc:spChg>
      </pc:sldChg>
      <pc:sldChg chg="addSp delSp modSp setBg">
        <pc:chgData name="Gediminas Kapustavicius" userId="afa06326152c962e" providerId="LiveId" clId="{C297A264-D94A-4923-A2F6-769ED3D866DE}" dt="2018-05-19T22:15:01.003" v="944" actId="1076"/>
        <pc:sldMkLst>
          <pc:docMk/>
          <pc:sldMk cId="260441412" sldId="263"/>
        </pc:sldMkLst>
        <pc:spChg chg="del mod">
          <ac:chgData name="Gediminas Kapustavicius" userId="afa06326152c962e" providerId="LiveId" clId="{C297A264-D94A-4923-A2F6-769ED3D866DE}" dt="2018-05-19T22:12:59.153" v="918"/>
          <ac:spMkLst>
            <pc:docMk/>
            <pc:sldMk cId="260441412" sldId="263"/>
            <ac:spMk id="3" creationId="{60BF2F5F-3CA3-4162-9671-5573026F0DE0}"/>
          </ac:spMkLst>
        </pc:spChg>
        <pc:spChg chg="mod">
          <ac:chgData name="Gediminas Kapustavicius" userId="afa06326152c962e" providerId="LiveId" clId="{C297A264-D94A-4923-A2F6-769ED3D866DE}" dt="2018-05-19T22:15:01.003" v="944" actId="1076"/>
          <ac:spMkLst>
            <pc:docMk/>
            <pc:sldMk cId="260441412" sldId="263"/>
            <ac:spMk id="4" creationId="{46352337-28DC-4B2C-9FAC-FA5F03986954}"/>
          </ac:spMkLst>
        </pc:spChg>
        <pc:spChg chg="add mod">
          <ac:chgData name="Gediminas Kapustavicius" userId="afa06326152c962e" providerId="LiveId" clId="{C297A264-D94A-4923-A2F6-769ED3D866DE}" dt="2018-05-19T22:14:41.568" v="943" actId="1076"/>
          <ac:spMkLst>
            <pc:docMk/>
            <pc:sldMk cId="260441412" sldId="263"/>
            <ac:spMk id="5" creationId="{9D82E4FC-352B-4B3B-A069-B06E3E7F3B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963729C-8E09-4094-93F6-EAE5F08A2C0E}"/>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p>
        </p:txBody>
      </p:sp>
      <p:sp>
        <p:nvSpPr>
          <p:cNvPr id="3" name="Antrinis pavadinimas 2">
            <a:extLst>
              <a:ext uri="{FF2B5EF4-FFF2-40B4-BE49-F238E27FC236}">
                <a16:creationId xmlns:a16="http://schemas.microsoft.com/office/drawing/2014/main" id="{C1265C7F-9D3D-42D3-B357-C95112AE3F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a:extLst>
              <a:ext uri="{FF2B5EF4-FFF2-40B4-BE49-F238E27FC236}">
                <a16:creationId xmlns:a16="http://schemas.microsoft.com/office/drawing/2014/main" id="{84217358-BDFA-4F72-9B34-15B13C4693AB}"/>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5" name="Poraštės vietos rezervavimo ženklas 4">
            <a:extLst>
              <a:ext uri="{FF2B5EF4-FFF2-40B4-BE49-F238E27FC236}">
                <a16:creationId xmlns:a16="http://schemas.microsoft.com/office/drawing/2014/main" id="{CC2036CB-75BB-46DF-B9D6-2173BF92688C}"/>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30E1E085-FC97-49A1-9C3C-F86A59385332}"/>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3144696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37B77E9-1DD6-4947-822B-6864807A8BF8}"/>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2EBAECE2-13EE-431E-BB4D-5890B482FC82}"/>
              </a:ext>
            </a:extLst>
          </p:cNvPr>
          <p:cNvSpPr>
            <a:spLocks noGrp="1"/>
          </p:cNvSpPr>
          <p:nvPr>
            <p:ph type="body" orient="vert" idx="1"/>
          </p:nvPr>
        </p:nvSpPr>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D13C2F5A-5261-4357-BEFA-E48F84FE8E49}"/>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5" name="Poraštės vietos rezervavimo ženklas 4">
            <a:extLst>
              <a:ext uri="{FF2B5EF4-FFF2-40B4-BE49-F238E27FC236}">
                <a16:creationId xmlns:a16="http://schemas.microsoft.com/office/drawing/2014/main" id="{0F8328EE-AB42-4375-B3E2-F99D683C9BCB}"/>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75E6E249-890E-4E6A-AEAA-60EC7888076E}"/>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1786556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69ABBD12-6450-4732-80C9-75C95D9038D0}"/>
              </a:ext>
            </a:extLst>
          </p:cNvPr>
          <p:cNvSpPr>
            <a:spLocks noGrp="1"/>
          </p:cNvSpPr>
          <p:nvPr>
            <p:ph type="title" orient="vert"/>
          </p:nvPr>
        </p:nvSpPr>
        <p:spPr>
          <a:xfrm>
            <a:off x="8724900" y="365125"/>
            <a:ext cx="2628900" cy="5811838"/>
          </a:xfrm>
        </p:spPr>
        <p:txBody>
          <a:bodyPr vert="eaVert"/>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74E140E2-4D47-4451-9588-C4415DD9C1CF}"/>
              </a:ext>
            </a:extLst>
          </p:cNvPr>
          <p:cNvSpPr>
            <a:spLocks noGrp="1"/>
          </p:cNvSpPr>
          <p:nvPr>
            <p:ph type="body" orient="vert" idx="1"/>
          </p:nvPr>
        </p:nvSpPr>
        <p:spPr>
          <a:xfrm>
            <a:off x="838200" y="365125"/>
            <a:ext cx="7734300" cy="5811838"/>
          </a:xfrm>
        </p:spPr>
        <p:txBody>
          <a:bodyPr vert="eaVert"/>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84135E9B-ED1B-487A-96DE-D0D62AD8C713}"/>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5" name="Poraštės vietos rezervavimo ženklas 4">
            <a:extLst>
              <a:ext uri="{FF2B5EF4-FFF2-40B4-BE49-F238E27FC236}">
                <a16:creationId xmlns:a16="http://schemas.microsoft.com/office/drawing/2014/main" id="{3F229C50-0AAC-4BD2-BD85-24AA3B8F9576}"/>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B81DAF7A-5122-48EE-A5EF-39B5571D98A2}"/>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303118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5B2A03B-EACC-40D3-91FA-4ECF32C370A9}"/>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FBFFC094-F087-42D0-913D-3566047C20AA}"/>
              </a:ext>
            </a:extLst>
          </p:cNvPr>
          <p:cNvSpPr>
            <a:spLocks noGrp="1"/>
          </p:cNvSpPr>
          <p:nvPr>
            <p:ph idx="1"/>
          </p:nvPr>
        </p:nvSpPr>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3A30A83D-7905-4F5D-861A-5570234BED90}"/>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5" name="Poraštės vietos rezervavimo ženklas 4">
            <a:extLst>
              <a:ext uri="{FF2B5EF4-FFF2-40B4-BE49-F238E27FC236}">
                <a16:creationId xmlns:a16="http://schemas.microsoft.com/office/drawing/2014/main" id="{B6139C86-AC35-47B2-B381-4006CC9E4592}"/>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89BDB105-035E-425A-961C-362870911A65}"/>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1442478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6FA62E7-5DF5-4EF2-966A-04AF0D6F42AA}"/>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p>
        </p:txBody>
      </p:sp>
      <p:sp>
        <p:nvSpPr>
          <p:cNvPr id="3" name="Teksto vietos rezervavimo ženklas 2">
            <a:extLst>
              <a:ext uri="{FF2B5EF4-FFF2-40B4-BE49-F238E27FC236}">
                <a16:creationId xmlns:a16="http://schemas.microsoft.com/office/drawing/2014/main" id="{B0D33138-9C0C-467C-A1D5-5D0DCD96D5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Redaguokite šablono teksto stilius</a:t>
            </a:r>
          </a:p>
        </p:txBody>
      </p:sp>
      <p:sp>
        <p:nvSpPr>
          <p:cNvPr id="4" name="Datos vietos rezervavimo ženklas 3">
            <a:extLst>
              <a:ext uri="{FF2B5EF4-FFF2-40B4-BE49-F238E27FC236}">
                <a16:creationId xmlns:a16="http://schemas.microsoft.com/office/drawing/2014/main" id="{C3308FAE-DEB4-49CB-9C4B-98772D9DE73A}"/>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5" name="Poraštės vietos rezervavimo ženklas 4">
            <a:extLst>
              <a:ext uri="{FF2B5EF4-FFF2-40B4-BE49-F238E27FC236}">
                <a16:creationId xmlns:a16="http://schemas.microsoft.com/office/drawing/2014/main" id="{337150B3-EAB6-4433-A336-B460F4F55707}"/>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61FC0E40-0AD3-4D03-842A-442FC60ABBEC}"/>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373156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EF7B59B-3F5D-4BF1-8520-F203C1A90A6D}"/>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C136D38C-48AC-4B76-91AA-32CCA9DE00BE}"/>
              </a:ext>
            </a:extLst>
          </p:cNvPr>
          <p:cNvSpPr>
            <a:spLocks noGrp="1"/>
          </p:cNvSpPr>
          <p:nvPr>
            <p:ph sz="half" idx="1"/>
          </p:nvPr>
        </p:nvSpPr>
        <p:spPr>
          <a:xfrm>
            <a:off x="838200" y="1825625"/>
            <a:ext cx="5181600" cy="435133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a16="http://schemas.microsoft.com/office/drawing/2014/main" id="{57755127-1FB6-42D4-8B54-6D2453A696EE}"/>
              </a:ext>
            </a:extLst>
          </p:cNvPr>
          <p:cNvSpPr>
            <a:spLocks noGrp="1"/>
          </p:cNvSpPr>
          <p:nvPr>
            <p:ph sz="half" idx="2"/>
          </p:nvPr>
        </p:nvSpPr>
        <p:spPr>
          <a:xfrm>
            <a:off x="6172200" y="1825625"/>
            <a:ext cx="5181600" cy="435133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a16="http://schemas.microsoft.com/office/drawing/2014/main" id="{F522A17C-A0BE-465D-9F67-0BF31C73F009}"/>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6" name="Poraštės vietos rezervavimo ženklas 5">
            <a:extLst>
              <a:ext uri="{FF2B5EF4-FFF2-40B4-BE49-F238E27FC236}">
                <a16:creationId xmlns:a16="http://schemas.microsoft.com/office/drawing/2014/main" id="{F3979C23-2967-464D-B984-9A69A6F3ADBC}"/>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5952EF26-CE19-4A03-BB22-A92D9D61600C}"/>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3772242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5A95407-F629-43E1-81C6-D5982EB53E85}"/>
              </a:ext>
            </a:extLst>
          </p:cNvPr>
          <p:cNvSpPr>
            <a:spLocks noGrp="1"/>
          </p:cNvSpPr>
          <p:nvPr>
            <p:ph type="title"/>
          </p:nvPr>
        </p:nvSpPr>
        <p:spPr>
          <a:xfrm>
            <a:off x="839788" y="365125"/>
            <a:ext cx="10515600" cy="1325563"/>
          </a:xfrm>
        </p:spPr>
        <p:txBody>
          <a:bodyPr/>
          <a:lstStyle/>
          <a:p>
            <a:r>
              <a:rPr lang="lt-LT"/>
              <a:t>Spustelėję redaguokite stilių</a:t>
            </a:r>
          </a:p>
        </p:txBody>
      </p:sp>
      <p:sp>
        <p:nvSpPr>
          <p:cNvPr id="3" name="Teksto vietos rezervavimo ženklas 2">
            <a:extLst>
              <a:ext uri="{FF2B5EF4-FFF2-40B4-BE49-F238E27FC236}">
                <a16:creationId xmlns:a16="http://schemas.microsoft.com/office/drawing/2014/main" id="{7D635107-7690-4AEF-91A0-A5F38531CA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4" name="Turinio vietos rezervavimo ženklas 3">
            <a:extLst>
              <a:ext uri="{FF2B5EF4-FFF2-40B4-BE49-F238E27FC236}">
                <a16:creationId xmlns:a16="http://schemas.microsoft.com/office/drawing/2014/main" id="{BBF66D17-7C3F-4907-B0E0-3055AA7AA919}"/>
              </a:ext>
            </a:extLst>
          </p:cNvPr>
          <p:cNvSpPr>
            <a:spLocks noGrp="1"/>
          </p:cNvSpPr>
          <p:nvPr>
            <p:ph sz="half" idx="2"/>
          </p:nvPr>
        </p:nvSpPr>
        <p:spPr>
          <a:xfrm>
            <a:off x="839788" y="2505075"/>
            <a:ext cx="5157787" cy="368458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a16="http://schemas.microsoft.com/office/drawing/2014/main" id="{09ACA61D-8291-4D87-A2C4-A9492626C6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Redaguokite šablono teksto stilius</a:t>
            </a:r>
          </a:p>
        </p:txBody>
      </p:sp>
      <p:sp>
        <p:nvSpPr>
          <p:cNvPr id="6" name="Turinio vietos rezervavimo ženklas 5">
            <a:extLst>
              <a:ext uri="{FF2B5EF4-FFF2-40B4-BE49-F238E27FC236}">
                <a16:creationId xmlns:a16="http://schemas.microsoft.com/office/drawing/2014/main" id="{B394EB71-D590-44A3-92A6-268C23B34A58}"/>
              </a:ext>
            </a:extLst>
          </p:cNvPr>
          <p:cNvSpPr>
            <a:spLocks noGrp="1"/>
          </p:cNvSpPr>
          <p:nvPr>
            <p:ph sz="quarter" idx="4"/>
          </p:nvPr>
        </p:nvSpPr>
        <p:spPr>
          <a:xfrm>
            <a:off x="6172200" y="2505075"/>
            <a:ext cx="5183188" cy="3684588"/>
          </a:xfrm>
        </p:spPr>
        <p:txBody>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a16="http://schemas.microsoft.com/office/drawing/2014/main" id="{D304F059-8FD8-4EF1-86A1-AFF07729C63A}"/>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8" name="Poraštės vietos rezervavimo ženklas 7">
            <a:extLst>
              <a:ext uri="{FF2B5EF4-FFF2-40B4-BE49-F238E27FC236}">
                <a16:creationId xmlns:a16="http://schemas.microsoft.com/office/drawing/2014/main" id="{43FCBF05-515B-4B56-A253-7A9BF26A7FE5}"/>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a16="http://schemas.microsoft.com/office/drawing/2014/main" id="{67299B6F-1E56-427C-BAA5-B3AFD4B6F452}"/>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3392091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450A877-9B33-4DC5-84DD-80E5EEFD7C43}"/>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a16="http://schemas.microsoft.com/office/drawing/2014/main" id="{CD35519A-79C1-4FA4-B346-A689E63B8ED6}"/>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4" name="Poraštės vietos rezervavimo ženklas 3">
            <a:extLst>
              <a:ext uri="{FF2B5EF4-FFF2-40B4-BE49-F238E27FC236}">
                <a16:creationId xmlns:a16="http://schemas.microsoft.com/office/drawing/2014/main" id="{7541155C-2236-4A43-A5F7-F396B23A5900}"/>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a16="http://schemas.microsoft.com/office/drawing/2014/main" id="{B73D9C35-49DB-4CC7-A4C4-12D1C6C5F5B4}"/>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504387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5A3B8D6E-BD84-4810-9592-AB09F51FD3E9}"/>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3" name="Poraštės vietos rezervavimo ženklas 2">
            <a:extLst>
              <a:ext uri="{FF2B5EF4-FFF2-40B4-BE49-F238E27FC236}">
                <a16:creationId xmlns:a16="http://schemas.microsoft.com/office/drawing/2014/main" id="{631B83D3-65A4-4DC4-883E-C348115A1CBD}"/>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B6D00D9E-E742-424A-BFFF-11D481830C5A}"/>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1958760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EFDDCDB-45EF-4C8C-9A00-834231353085}"/>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Turinio vietos rezervavimo ženklas 2">
            <a:extLst>
              <a:ext uri="{FF2B5EF4-FFF2-40B4-BE49-F238E27FC236}">
                <a16:creationId xmlns:a16="http://schemas.microsoft.com/office/drawing/2014/main" id="{3BBD7A62-4FD8-4B2F-A937-6DCC491598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a16="http://schemas.microsoft.com/office/drawing/2014/main" id="{C52F060C-11D2-4594-8C4D-8F264BC03D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Redaguokite šablono teksto stilius</a:t>
            </a:r>
          </a:p>
        </p:txBody>
      </p:sp>
      <p:sp>
        <p:nvSpPr>
          <p:cNvPr id="5" name="Datos vietos rezervavimo ženklas 4">
            <a:extLst>
              <a:ext uri="{FF2B5EF4-FFF2-40B4-BE49-F238E27FC236}">
                <a16:creationId xmlns:a16="http://schemas.microsoft.com/office/drawing/2014/main" id="{9529E668-C4CA-4BE0-8ED2-8D62A1A95967}"/>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6" name="Poraštės vietos rezervavimo ženklas 5">
            <a:extLst>
              <a:ext uri="{FF2B5EF4-FFF2-40B4-BE49-F238E27FC236}">
                <a16:creationId xmlns:a16="http://schemas.microsoft.com/office/drawing/2014/main" id="{A3FAA035-FE4C-438A-AFD0-BCC1107DC80C}"/>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D0AE1C8B-C795-4158-B3F7-30A0605E8A2E}"/>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2805898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7293069-931C-43E8-BCB4-909AF51CE3BF}"/>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Paveikslėlio vietos rezervavimo ženklas 2">
            <a:extLst>
              <a:ext uri="{FF2B5EF4-FFF2-40B4-BE49-F238E27FC236}">
                <a16:creationId xmlns:a16="http://schemas.microsoft.com/office/drawing/2014/main" id="{23D2E002-A72B-4FB1-AD15-48187A930F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a:extLst>
              <a:ext uri="{FF2B5EF4-FFF2-40B4-BE49-F238E27FC236}">
                <a16:creationId xmlns:a16="http://schemas.microsoft.com/office/drawing/2014/main" id="{BF7C0B2C-2AD7-4A52-8ADF-EBFCD9836A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Redaguokite šablono teksto stilius</a:t>
            </a:r>
          </a:p>
        </p:txBody>
      </p:sp>
      <p:sp>
        <p:nvSpPr>
          <p:cNvPr id="5" name="Datos vietos rezervavimo ženklas 4">
            <a:extLst>
              <a:ext uri="{FF2B5EF4-FFF2-40B4-BE49-F238E27FC236}">
                <a16:creationId xmlns:a16="http://schemas.microsoft.com/office/drawing/2014/main" id="{5EBDD984-E937-464F-8E64-388A06A32A70}"/>
              </a:ext>
            </a:extLst>
          </p:cNvPr>
          <p:cNvSpPr>
            <a:spLocks noGrp="1"/>
          </p:cNvSpPr>
          <p:nvPr>
            <p:ph type="dt" sz="half" idx="10"/>
          </p:nvPr>
        </p:nvSpPr>
        <p:spPr/>
        <p:txBody>
          <a:bodyPr/>
          <a:lstStyle/>
          <a:p>
            <a:fld id="{0D44A77F-6AF4-4F69-A381-5968B8C0DEA7}" type="datetimeFigureOut">
              <a:rPr lang="lt-LT" smtClean="0"/>
              <a:t>2018-05-19</a:t>
            </a:fld>
            <a:endParaRPr lang="lt-LT"/>
          </a:p>
        </p:txBody>
      </p:sp>
      <p:sp>
        <p:nvSpPr>
          <p:cNvPr id="6" name="Poraštės vietos rezervavimo ženklas 5">
            <a:extLst>
              <a:ext uri="{FF2B5EF4-FFF2-40B4-BE49-F238E27FC236}">
                <a16:creationId xmlns:a16="http://schemas.microsoft.com/office/drawing/2014/main" id="{337A1EFA-C675-461D-BA57-E7314185B0E2}"/>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8C430B22-B12E-46F2-A58A-4F8AD902CD4B}"/>
              </a:ext>
            </a:extLst>
          </p:cNvPr>
          <p:cNvSpPr>
            <a:spLocks noGrp="1"/>
          </p:cNvSpPr>
          <p:nvPr>
            <p:ph type="sldNum" sz="quarter" idx="12"/>
          </p:nvPr>
        </p:nvSpPr>
        <p:spPr/>
        <p:txBody>
          <a:bodyPr/>
          <a:lstStyle/>
          <a:p>
            <a:fld id="{10AE53D5-FFEB-4EBE-BBE4-45A1CB955262}" type="slidenum">
              <a:rPr lang="lt-LT" smtClean="0"/>
              <a:t>‹#›</a:t>
            </a:fld>
            <a:endParaRPr lang="lt-LT"/>
          </a:p>
        </p:txBody>
      </p:sp>
    </p:spTree>
    <p:extLst>
      <p:ext uri="{BB962C8B-B14F-4D97-AF65-F5344CB8AC3E}">
        <p14:creationId xmlns:p14="http://schemas.microsoft.com/office/powerpoint/2010/main" val="4061275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BDA94C35-D7BD-467B-920B-7F2E01C218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a16="http://schemas.microsoft.com/office/drawing/2014/main" id="{9B495D19-9D28-4335-9F23-7810D7637C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Redaguokite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F878B9D0-E3A3-4340-A4FB-C26AC94452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44A77F-6AF4-4F69-A381-5968B8C0DEA7}" type="datetimeFigureOut">
              <a:rPr lang="lt-LT" smtClean="0"/>
              <a:t>2018-05-19</a:t>
            </a:fld>
            <a:endParaRPr lang="lt-LT"/>
          </a:p>
        </p:txBody>
      </p:sp>
      <p:sp>
        <p:nvSpPr>
          <p:cNvPr id="5" name="Poraštės vietos rezervavimo ženklas 4">
            <a:extLst>
              <a:ext uri="{FF2B5EF4-FFF2-40B4-BE49-F238E27FC236}">
                <a16:creationId xmlns:a16="http://schemas.microsoft.com/office/drawing/2014/main" id="{5A9989A6-1C69-463D-8A65-15DB5E58BC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a16="http://schemas.microsoft.com/office/drawing/2014/main" id="{8A479E2B-38FC-4025-B5C8-ACCA9B856B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E53D5-FFEB-4EBE-BBE4-45A1CB955262}" type="slidenum">
              <a:rPr lang="lt-LT" smtClean="0"/>
              <a:t>‹#›</a:t>
            </a:fld>
            <a:endParaRPr lang="lt-LT"/>
          </a:p>
        </p:txBody>
      </p:sp>
    </p:spTree>
    <p:extLst>
      <p:ext uri="{BB962C8B-B14F-4D97-AF65-F5344CB8AC3E}">
        <p14:creationId xmlns:p14="http://schemas.microsoft.com/office/powerpoint/2010/main" val="94569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0101"/>
        </a:solidFill>
        <a:effectLst/>
      </p:bgPr>
    </p:bg>
    <p:spTree>
      <p:nvGrpSpPr>
        <p:cNvPr id="1" name=""/>
        <p:cNvGrpSpPr/>
        <p:nvPr/>
      </p:nvGrpSpPr>
      <p:grpSpPr>
        <a:xfrm>
          <a:off x="0" y="0"/>
          <a:ext cx="0" cy="0"/>
          <a:chOff x="0" y="0"/>
          <a:chExt cx="0" cy="0"/>
        </a:xfrm>
      </p:grpSpPr>
      <p:pic>
        <p:nvPicPr>
          <p:cNvPr id="2" name="Paveikslėlis 1">
            <a:extLst>
              <a:ext uri="{FF2B5EF4-FFF2-40B4-BE49-F238E27FC236}">
                <a16:creationId xmlns:a16="http://schemas.microsoft.com/office/drawing/2014/main" id="{6EA70D9C-5C7E-4764-8A8F-AFECDA480E1C}"/>
              </a:ext>
            </a:extLst>
          </p:cNvPr>
          <p:cNvPicPr>
            <a:picLocks noChangeAspect="1"/>
          </p:cNvPicPr>
          <p:nvPr/>
        </p:nvPicPr>
        <p:blipFill>
          <a:blip r:embed="rId2"/>
          <a:stretch>
            <a:fillRect/>
          </a:stretch>
        </p:blipFill>
        <p:spPr>
          <a:xfrm>
            <a:off x="9031458" y="0"/>
            <a:ext cx="3160542" cy="6858000"/>
          </a:xfrm>
          <a:prstGeom prst="rect">
            <a:avLst/>
          </a:prstGeom>
        </p:spPr>
      </p:pic>
      <p:sp>
        <p:nvSpPr>
          <p:cNvPr id="3" name="TextBox 2">
            <a:extLst>
              <a:ext uri="{FF2B5EF4-FFF2-40B4-BE49-F238E27FC236}">
                <a16:creationId xmlns:a16="http://schemas.microsoft.com/office/drawing/2014/main" id="{60BF2F5F-3CA3-4162-9671-5573026F0DE0}"/>
              </a:ext>
            </a:extLst>
          </p:cNvPr>
          <p:cNvSpPr txBox="1"/>
          <p:nvPr/>
        </p:nvSpPr>
        <p:spPr>
          <a:xfrm>
            <a:off x="1033670" y="1099930"/>
            <a:ext cx="7631384" cy="1846659"/>
          </a:xfrm>
          <a:prstGeom prst="rect">
            <a:avLst/>
          </a:prstGeom>
          <a:noFill/>
        </p:spPr>
        <p:txBody>
          <a:bodyPr wrap="none" rtlCol="0">
            <a:spAutoFit/>
          </a:bodyPr>
          <a:lstStyle/>
          <a:p>
            <a:r>
              <a:rPr lang="lt-LT" sz="6000" b="1" dirty="0">
                <a:solidFill>
                  <a:srgbClr val="FFFF00"/>
                </a:solidFill>
                <a:effectLst>
                  <a:outerShdw blurRad="38100" dist="38100" dir="2700000" algn="tl">
                    <a:srgbClr val="000000">
                      <a:alpha val="43137"/>
                    </a:srgbClr>
                  </a:outerShdw>
                </a:effectLst>
                <a:latin typeface="Arial Black" panose="020B0A04020102020204" pitchFamily="34" charset="0"/>
              </a:rPr>
              <a:t>PILNAS DVASIOS </a:t>
            </a:r>
          </a:p>
          <a:p>
            <a:pPr algn="ctr"/>
            <a:r>
              <a:rPr lang="lt-LT" sz="5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 y v e n i m a s</a:t>
            </a:r>
          </a:p>
        </p:txBody>
      </p:sp>
      <p:sp>
        <p:nvSpPr>
          <p:cNvPr id="4" name="Stačiakampis 3">
            <a:extLst>
              <a:ext uri="{FF2B5EF4-FFF2-40B4-BE49-F238E27FC236}">
                <a16:creationId xmlns:a16="http://schemas.microsoft.com/office/drawing/2014/main" id="{46352337-28DC-4B2C-9FAC-FA5F03986954}"/>
              </a:ext>
            </a:extLst>
          </p:cNvPr>
          <p:cNvSpPr/>
          <p:nvPr/>
        </p:nvSpPr>
        <p:spPr>
          <a:xfrm>
            <a:off x="2226365" y="3967226"/>
            <a:ext cx="6096000" cy="1384995"/>
          </a:xfrm>
          <a:prstGeom prst="rect">
            <a:avLst/>
          </a:prstGeom>
        </p:spPr>
        <p:txBody>
          <a:bodyPr>
            <a:spAutoFit/>
          </a:bodyPr>
          <a:lstStyle/>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Ir nepasigerkite vynu, kuriame pasileidimas, bet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būkite pilni Dvasios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a:t>
            </a:r>
            <a:r>
              <a:rPr lang="lt-LT" sz="2800" b="1" i="1" dirty="0" err="1">
                <a:solidFill>
                  <a:schemeClr val="bg1"/>
                </a:solidFill>
                <a:effectLst>
                  <a:outerShdw blurRad="38100" dist="38100" dir="2700000" algn="tl">
                    <a:srgbClr val="000000">
                      <a:alpha val="43137"/>
                    </a:srgbClr>
                  </a:outerShdw>
                </a:effectLst>
                <a:latin typeface="Arial" panose="020B0604020202020204" pitchFamily="34" charset="0"/>
              </a:rPr>
              <a:t>Ef</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5, 18).</a:t>
            </a:r>
            <a:endParaRPr lang="lt-LT" sz="28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732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0101"/>
        </a:solidFill>
        <a:effectLst/>
      </p:bgPr>
    </p:bg>
    <p:spTree>
      <p:nvGrpSpPr>
        <p:cNvPr id="1" name=""/>
        <p:cNvGrpSpPr/>
        <p:nvPr/>
      </p:nvGrpSpPr>
      <p:grpSpPr>
        <a:xfrm>
          <a:off x="0" y="0"/>
          <a:ext cx="0" cy="0"/>
          <a:chOff x="0" y="0"/>
          <a:chExt cx="0" cy="0"/>
        </a:xfrm>
      </p:grpSpPr>
      <p:pic>
        <p:nvPicPr>
          <p:cNvPr id="2" name="Paveikslėlis 1">
            <a:extLst>
              <a:ext uri="{FF2B5EF4-FFF2-40B4-BE49-F238E27FC236}">
                <a16:creationId xmlns:a16="http://schemas.microsoft.com/office/drawing/2014/main" id="{6EA70D9C-5C7E-4764-8A8F-AFECDA480E1C}"/>
              </a:ext>
            </a:extLst>
          </p:cNvPr>
          <p:cNvPicPr>
            <a:picLocks noChangeAspect="1"/>
          </p:cNvPicPr>
          <p:nvPr/>
        </p:nvPicPr>
        <p:blipFill>
          <a:blip r:embed="rId2"/>
          <a:stretch>
            <a:fillRect/>
          </a:stretch>
        </p:blipFill>
        <p:spPr>
          <a:xfrm>
            <a:off x="9031458" y="0"/>
            <a:ext cx="3160542" cy="6858000"/>
          </a:xfrm>
          <a:prstGeom prst="rect">
            <a:avLst/>
          </a:prstGeom>
        </p:spPr>
      </p:pic>
      <p:sp>
        <p:nvSpPr>
          <p:cNvPr id="4" name="Stačiakampis 3">
            <a:extLst>
              <a:ext uri="{FF2B5EF4-FFF2-40B4-BE49-F238E27FC236}">
                <a16:creationId xmlns:a16="http://schemas.microsoft.com/office/drawing/2014/main" id="{46352337-28DC-4B2C-9FAC-FA5F03986954}"/>
              </a:ext>
            </a:extLst>
          </p:cNvPr>
          <p:cNvSpPr/>
          <p:nvPr/>
        </p:nvSpPr>
        <p:spPr>
          <a:xfrm>
            <a:off x="2226365" y="3967226"/>
            <a:ext cx="6096000" cy="523220"/>
          </a:xfrm>
          <a:prstGeom prst="rect">
            <a:avLst/>
          </a:prstGeom>
        </p:spPr>
        <p:txBody>
          <a:bodyPr>
            <a:spAutoFit/>
          </a:bodyPr>
          <a:lstStyle/>
          <a:p>
            <a:endParaRPr lang="lt-LT" sz="2800" b="1" i="1" dirty="0">
              <a:solidFill>
                <a:schemeClr val="bg1"/>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D04CA515-5E45-46C5-A4AB-341D7D0E41BA}"/>
              </a:ext>
            </a:extLst>
          </p:cNvPr>
          <p:cNvSpPr txBox="1"/>
          <p:nvPr/>
        </p:nvSpPr>
        <p:spPr>
          <a:xfrm>
            <a:off x="132521" y="198783"/>
            <a:ext cx="11347337"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1. Kodėl daugelis krikščionių nėra pilni Dvasios?</a:t>
            </a:r>
          </a:p>
        </p:txBody>
      </p:sp>
      <p:sp>
        <p:nvSpPr>
          <p:cNvPr id="6" name="Stačiakampis 5">
            <a:extLst>
              <a:ext uri="{FF2B5EF4-FFF2-40B4-BE49-F238E27FC236}">
                <a16:creationId xmlns:a16="http://schemas.microsoft.com/office/drawing/2014/main" id="{9FEE0380-0116-450E-A4C2-D3E0EFDD1B01}"/>
              </a:ext>
            </a:extLst>
          </p:cNvPr>
          <p:cNvSpPr/>
          <p:nvPr/>
        </p:nvSpPr>
        <p:spPr>
          <a:xfrm>
            <a:off x="225287" y="894019"/>
            <a:ext cx="9037983" cy="1200329"/>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Nebūkite tad neprotingi, bet supraskite, kokia yra Viešpaties valia.  Ir nepasigerkite vynu, kuriame pasileidimas, bet būkite pilni Dvasios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 17-18).</a:t>
            </a:r>
          </a:p>
        </p:txBody>
      </p:sp>
      <p:sp>
        <p:nvSpPr>
          <p:cNvPr id="7" name="Stačiakampis 6">
            <a:extLst>
              <a:ext uri="{FF2B5EF4-FFF2-40B4-BE49-F238E27FC236}">
                <a16:creationId xmlns:a16="http://schemas.microsoft.com/office/drawing/2014/main" id="{029E4E00-E8E7-4D56-B766-4FA95B147AD4}"/>
              </a:ext>
            </a:extLst>
          </p:cNvPr>
          <p:cNvSpPr/>
          <p:nvPr/>
        </p:nvSpPr>
        <p:spPr>
          <a:xfrm>
            <a:off x="238542" y="4219018"/>
            <a:ext cx="8269355" cy="830997"/>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Esu nukryžiuotas su Kristumi. Ir daugiau ne aš gyvenu, o gyvena manyje Kristus (Gal 2, 20).</a:t>
            </a:r>
            <a:endParaRPr lang="lt-LT" sz="2400" b="1" i="1" dirty="0">
              <a:solidFill>
                <a:schemeClr val="bg1"/>
              </a:solidFill>
              <a:effectLst>
                <a:outerShdw blurRad="38100" dist="38100" dir="2700000" algn="tl">
                  <a:srgbClr val="000000">
                    <a:alpha val="43137"/>
                  </a:srgbClr>
                </a:outerShdw>
              </a:effectLst>
            </a:endParaRPr>
          </a:p>
        </p:txBody>
      </p:sp>
      <p:sp>
        <p:nvSpPr>
          <p:cNvPr id="8" name="Stačiakampis 7">
            <a:extLst>
              <a:ext uri="{FF2B5EF4-FFF2-40B4-BE49-F238E27FC236}">
                <a16:creationId xmlns:a16="http://schemas.microsoft.com/office/drawing/2014/main" id="{7530B6DD-ABAC-4CB8-B726-4795E048FB90}"/>
              </a:ext>
            </a:extLst>
          </p:cNvPr>
          <p:cNvSpPr/>
          <p:nvPr/>
        </p:nvSpPr>
        <p:spPr>
          <a:xfrm>
            <a:off x="238537" y="2231191"/>
            <a:ext cx="8123584" cy="830997"/>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Ir neliūdinkite Šventosios Dievo Dvasios, kuria esate užantspauduoti atpirkimo dienai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rPr>
              <a:t>Ef</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 4, 30). </a:t>
            </a:r>
            <a:endParaRPr lang="lt-LT" sz="2400" b="1" i="1" dirty="0">
              <a:solidFill>
                <a:schemeClr val="bg1"/>
              </a:solidFill>
              <a:effectLst>
                <a:outerShdw blurRad="38100" dist="38100" dir="2700000" algn="tl">
                  <a:srgbClr val="000000">
                    <a:alpha val="43137"/>
                  </a:srgbClr>
                </a:outerShdw>
              </a:effectLst>
            </a:endParaRPr>
          </a:p>
        </p:txBody>
      </p:sp>
      <p:sp>
        <p:nvSpPr>
          <p:cNvPr id="9" name="Stačiakampis 8">
            <a:extLst>
              <a:ext uri="{FF2B5EF4-FFF2-40B4-BE49-F238E27FC236}">
                <a16:creationId xmlns:a16="http://schemas.microsoft.com/office/drawing/2014/main" id="{B442D3C4-E07D-4A06-91E0-09849C857A49}"/>
              </a:ext>
            </a:extLst>
          </p:cNvPr>
          <p:cNvSpPr/>
          <p:nvPr/>
        </p:nvSpPr>
        <p:spPr>
          <a:xfrm>
            <a:off x="225285" y="3211853"/>
            <a:ext cx="8269358" cy="830997"/>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Nes Dievas davė mums ne baimės dvasią, bet jėgos, meilės ir savitvardos dvasią (2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rPr>
              <a:t>Tim</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 1, 7).</a:t>
            </a:r>
            <a:endParaRPr lang="lt-LT" sz="2400" b="1" i="1" dirty="0">
              <a:solidFill>
                <a:schemeClr val="bg1"/>
              </a:solidFill>
              <a:effectLst>
                <a:outerShdw blurRad="38100" dist="38100" dir="2700000" algn="tl">
                  <a:srgbClr val="000000">
                    <a:alpha val="43137"/>
                  </a:srgbClr>
                </a:outerShdw>
              </a:effectLst>
            </a:endParaRPr>
          </a:p>
        </p:txBody>
      </p:sp>
      <p:sp>
        <p:nvSpPr>
          <p:cNvPr id="10" name="Stačiakampis 9">
            <a:extLst>
              <a:ext uri="{FF2B5EF4-FFF2-40B4-BE49-F238E27FC236}">
                <a16:creationId xmlns:a16="http://schemas.microsoft.com/office/drawing/2014/main" id="{6D4B6675-8B94-48B2-80CF-E631CDC9D737}"/>
              </a:ext>
            </a:extLst>
          </p:cNvPr>
          <p:cNvSpPr/>
          <p:nvPr/>
        </p:nvSpPr>
        <p:spPr>
          <a:xfrm>
            <a:off x="256128" y="5232161"/>
            <a:ext cx="5201873" cy="461665"/>
          </a:xfrm>
          <a:prstGeom prst="rect">
            <a:avLst/>
          </a:prstGeom>
        </p:spPr>
        <p:txBody>
          <a:bodyPr wrap="none">
            <a:spAutoFit/>
          </a:bodyPr>
          <a:lstStyle/>
          <a:p>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Negesinkite Dvasios! (1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rPr>
              <a:t>Tes</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 5, 19).</a:t>
            </a:r>
            <a:endParaRPr lang="lt-LT" sz="2400" b="1" i="1" dirty="0">
              <a:solidFill>
                <a:schemeClr val="bg1"/>
              </a:solidFill>
              <a:effectLst>
                <a:outerShdw blurRad="38100" dist="38100" dir="2700000" algn="tl">
                  <a:srgbClr val="000000">
                    <a:alpha val="43137"/>
                  </a:srgbClr>
                </a:outerShdw>
              </a:effectLst>
            </a:endParaRPr>
          </a:p>
        </p:txBody>
      </p:sp>
      <p:sp>
        <p:nvSpPr>
          <p:cNvPr id="11" name="Stačiakampis 10">
            <a:extLst>
              <a:ext uri="{FF2B5EF4-FFF2-40B4-BE49-F238E27FC236}">
                <a16:creationId xmlns:a16="http://schemas.microsoft.com/office/drawing/2014/main" id="{48DEC1C1-6577-47EC-BFEC-EA2F00DD6E54}"/>
              </a:ext>
            </a:extLst>
          </p:cNvPr>
          <p:cNvSpPr/>
          <p:nvPr/>
        </p:nvSpPr>
        <p:spPr>
          <a:xfrm>
            <a:off x="238538" y="5896065"/>
            <a:ext cx="8375373" cy="830997"/>
          </a:xfrm>
          <a:prstGeom prst="rect">
            <a:avLst/>
          </a:prstGeom>
        </p:spPr>
        <p:txBody>
          <a:bodyPr wrap="square">
            <a:spAutoFit/>
          </a:bodyPr>
          <a:lstStyle/>
          <a:p>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Todėl, kaip Šventoji Dvasia sako: „Jei šiandien išgirsite Jo balsą, neužkietinkite savo širdžių“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Hbr</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3, 7-8).</a:t>
            </a:r>
          </a:p>
        </p:txBody>
      </p:sp>
    </p:spTree>
    <p:extLst>
      <p:ext uri="{BB962C8B-B14F-4D97-AF65-F5344CB8AC3E}">
        <p14:creationId xmlns:p14="http://schemas.microsoft.com/office/powerpoint/2010/main" val="4279867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0101"/>
        </a:solidFill>
        <a:effectLst/>
      </p:bgPr>
    </p:bg>
    <p:spTree>
      <p:nvGrpSpPr>
        <p:cNvPr id="1" name=""/>
        <p:cNvGrpSpPr/>
        <p:nvPr/>
      </p:nvGrpSpPr>
      <p:grpSpPr>
        <a:xfrm>
          <a:off x="0" y="0"/>
          <a:ext cx="0" cy="0"/>
          <a:chOff x="0" y="0"/>
          <a:chExt cx="0" cy="0"/>
        </a:xfrm>
      </p:grpSpPr>
      <p:pic>
        <p:nvPicPr>
          <p:cNvPr id="2" name="Paveikslėlis 1">
            <a:extLst>
              <a:ext uri="{FF2B5EF4-FFF2-40B4-BE49-F238E27FC236}">
                <a16:creationId xmlns:a16="http://schemas.microsoft.com/office/drawing/2014/main" id="{6EA70D9C-5C7E-4764-8A8F-AFECDA480E1C}"/>
              </a:ext>
            </a:extLst>
          </p:cNvPr>
          <p:cNvPicPr>
            <a:picLocks noChangeAspect="1"/>
          </p:cNvPicPr>
          <p:nvPr/>
        </p:nvPicPr>
        <p:blipFill>
          <a:blip r:embed="rId2"/>
          <a:stretch>
            <a:fillRect/>
          </a:stretch>
        </p:blipFill>
        <p:spPr>
          <a:xfrm>
            <a:off x="9031458" y="0"/>
            <a:ext cx="3160542" cy="6858000"/>
          </a:xfrm>
          <a:prstGeom prst="rect">
            <a:avLst/>
          </a:prstGeom>
        </p:spPr>
      </p:pic>
      <p:sp>
        <p:nvSpPr>
          <p:cNvPr id="4" name="Stačiakampis 3">
            <a:extLst>
              <a:ext uri="{FF2B5EF4-FFF2-40B4-BE49-F238E27FC236}">
                <a16:creationId xmlns:a16="http://schemas.microsoft.com/office/drawing/2014/main" id="{46352337-28DC-4B2C-9FAC-FA5F03986954}"/>
              </a:ext>
            </a:extLst>
          </p:cNvPr>
          <p:cNvSpPr/>
          <p:nvPr/>
        </p:nvSpPr>
        <p:spPr>
          <a:xfrm>
            <a:off x="2226365" y="3967226"/>
            <a:ext cx="6096000" cy="523220"/>
          </a:xfrm>
          <a:prstGeom prst="rect">
            <a:avLst/>
          </a:prstGeom>
        </p:spPr>
        <p:txBody>
          <a:bodyPr>
            <a:spAutoFit/>
          </a:bodyPr>
          <a:lstStyle/>
          <a:p>
            <a:endParaRPr lang="lt-LT" sz="2800" b="1" i="1" dirty="0">
              <a:solidFill>
                <a:schemeClr val="bg1"/>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D04CA515-5E45-46C5-A4AB-341D7D0E41BA}"/>
              </a:ext>
            </a:extLst>
          </p:cNvPr>
          <p:cNvSpPr txBox="1"/>
          <p:nvPr/>
        </p:nvSpPr>
        <p:spPr>
          <a:xfrm>
            <a:off x="225286" y="172278"/>
            <a:ext cx="10713189"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2. Kaip krikščionis gali būti pripildytas Dvasia?</a:t>
            </a:r>
          </a:p>
        </p:txBody>
      </p:sp>
      <p:sp>
        <p:nvSpPr>
          <p:cNvPr id="3" name="Stačiakampis 2">
            <a:extLst>
              <a:ext uri="{FF2B5EF4-FFF2-40B4-BE49-F238E27FC236}">
                <a16:creationId xmlns:a16="http://schemas.microsoft.com/office/drawing/2014/main" id="{7C34CB8A-C7F6-4714-8BA4-1ED4A56FD099}"/>
              </a:ext>
            </a:extLst>
          </p:cNvPr>
          <p:cNvSpPr/>
          <p:nvPr/>
        </p:nvSpPr>
        <p:spPr>
          <a:xfrm>
            <a:off x="212034" y="852965"/>
            <a:ext cx="11635410" cy="461665"/>
          </a:xfrm>
          <a:prstGeom prst="rect">
            <a:avLst/>
          </a:prstGeom>
        </p:spPr>
        <p:txBody>
          <a:bodyPr wrap="square">
            <a:spAutoFit/>
          </a:bodyPr>
          <a:lstStyle/>
          <a:p>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Ir nepasigerkite vynu, kuriame pasileidimas, bet būkite pilni Dvasios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 18).</a:t>
            </a:r>
          </a:p>
        </p:txBody>
      </p:sp>
      <p:sp>
        <p:nvSpPr>
          <p:cNvPr id="6" name="Stačiakampis 5">
            <a:extLst>
              <a:ext uri="{FF2B5EF4-FFF2-40B4-BE49-F238E27FC236}">
                <a16:creationId xmlns:a16="http://schemas.microsoft.com/office/drawing/2014/main" id="{C978510C-6329-4F35-B0DD-288FE32AE864}"/>
              </a:ext>
            </a:extLst>
          </p:cNvPr>
          <p:cNvSpPr/>
          <p:nvPr/>
        </p:nvSpPr>
        <p:spPr>
          <a:xfrm>
            <a:off x="212034" y="1432677"/>
            <a:ext cx="9713844" cy="1200329"/>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„Jei kas trokšta, teateina pas mane ir tegeria! Kas mane tiki, kaip Raštas sako, iš jo vidaus plūs gyvojo vandens upės“.  Jis kalbėjo apie Dvasią, kurią turės gauti Jį įtikėjusieji (Jn 7, 36-38). </a:t>
            </a:r>
          </a:p>
        </p:txBody>
      </p:sp>
      <p:sp>
        <p:nvSpPr>
          <p:cNvPr id="7" name="Stačiakampis 6">
            <a:extLst>
              <a:ext uri="{FF2B5EF4-FFF2-40B4-BE49-F238E27FC236}">
                <a16:creationId xmlns:a16="http://schemas.microsoft.com/office/drawing/2014/main" id="{4542AA5A-0BDF-4CC6-A072-5ED51F61A1AF}"/>
              </a:ext>
            </a:extLst>
          </p:cNvPr>
          <p:cNvSpPr/>
          <p:nvPr/>
        </p:nvSpPr>
        <p:spPr>
          <a:xfrm>
            <a:off x="212034" y="2834814"/>
            <a:ext cx="8229600" cy="1200329"/>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Jeigu išpažįstame savo nuodėmes, Jis ištikimas ir teisingas, kad atleistų mums nuodėmes ir apvalytų mus nuo visų nedorybių (1 Jn 1, 9). </a:t>
            </a:r>
            <a:endParaRPr lang="lt-LT" sz="2400" b="1" i="1" dirty="0">
              <a:solidFill>
                <a:schemeClr val="bg1"/>
              </a:solidFill>
              <a:effectLst>
                <a:outerShdw blurRad="38100" dist="38100" dir="2700000" algn="tl">
                  <a:srgbClr val="000000">
                    <a:alpha val="43137"/>
                  </a:srgbClr>
                </a:outerShdw>
              </a:effectLst>
            </a:endParaRPr>
          </a:p>
        </p:txBody>
      </p:sp>
      <p:sp>
        <p:nvSpPr>
          <p:cNvPr id="8" name="Stačiakampis 7">
            <a:extLst>
              <a:ext uri="{FF2B5EF4-FFF2-40B4-BE49-F238E27FC236}">
                <a16:creationId xmlns:a16="http://schemas.microsoft.com/office/drawing/2014/main" id="{1C7DF403-02B7-4643-A48E-0447B519B9F2}"/>
              </a:ext>
            </a:extLst>
          </p:cNvPr>
          <p:cNvSpPr/>
          <p:nvPr/>
        </p:nvSpPr>
        <p:spPr>
          <a:xfrm>
            <a:off x="212035" y="4201662"/>
            <a:ext cx="8216348" cy="1200329"/>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Jei tad jūs, būdami blogi, mokate savo vaikams duoti gerų daiktų, juo labiau jūsų Tėvas iš dangaus duos Šventąją Dvasią tiems, kurie Jį prašo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rPr>
              <a:t>Lk</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 11, 13).</a:t>
            </a:r>
            <a:endParaRPr lang="lt-LT" sz="2400" b="1" i="1" dirty="0">
              <a:solidFill>
                <a:schemeClr val="bg1"/>
              </a:solidFill>
              <a:effectLst>
                <a:outerShdw blurRad="38100" dist="38100" dir="2700000" algn="tl">
                  <a:srgbClr val="000000">
                    <a:alpha val="43137"/>
                  </a:srgbClr>
                </a:outerShdw>
              </a:effectLst>
            </a:endParaRPr>
          </a:p>
        </p:txBody>
      </p:sp>
      <p:sp>
        <p:nvSpPr>
          <p:cNvPr id="9" name="Stačiakampis 8">
            <a:extLst>
              <a:ext uri="{FF2B5EF4-FFF2-40B4-BE49-F238E27FC236}">
                <a16:creationId xmlns:a16="http://schemas.microsoft.com/office/drawing/2014/main" id="{CB3FD0FD-1294-43CB-943B-9C95C319B9C8}"/>
              </a:ext>
            </a:extLst>
          </p:cNvPr>
          <p:cNvSpPr/>
          <p:nvPr/>
        </p:nvSpPr>
        <p:spPr>
          <a:xfrm>
            <a:off x="225285" y="5557487"/>
            <a:ext cx="8189845" cy="1200329"/>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Mes esame Jo ir tų įvykių liudytojai, taip pat ir Šventoji Dvasia, kurią Dievas suteikė tiems, kurie Jam paklūsta</a:t>
            </a:r>
          </a:p>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rPr>
              <a:t>Apd</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 5, 32).</a:t>
            </a:r>
            <a:endParaRPr lang="lt-LT" sz="24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453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0101"/>
        </a:solidFill>
        <a:effectLst/>
      </p:bgPr>
    </p:bg>
    <p:spTree>
      <p:nvGrpSpPr>
        <p:cNvPr id="1" name=""/>
        <p:cNvGrpSpPr/>
        <p:nvPr/>
      </p:nvGrpSpPr>
      <p:grpSpPr>
        <a:xfrm>
          <a:off x="0" y="0"/>
          <a:ext cx="0" cy="0"/>
          <a:chOff x="0" y="0"/>
          <a:chExt cx="0" cy="0"/>
        </a:xfrm>
      </p:grpSpPr>
      <p:pic>
        <p:nvPicPr>
          <p:cNvPr id="2" name="Paveikslėlis 1">
            <a:extLst>
              <a:ext uri="{FF2B5EF4-FFF2-40B4-BE49-F238E27FC236}">
                <a16:creationId xmlns:a16="http://schemas.microsoft.com/office/drawing/2014/main" id="{6EA70D9C-5C7E-4764-8A8F-AFECDA480E1C}"/>
              </a:ext>
            </a:extLst>
          </p:cNvPr>
          <p:cNvPicPr>
            <a:picLocks noChangeAspect="1"/>
          </p:cNvPicPr>
          <p:nvPr/>
        </p:nvPicPr>
        <p:blipFill>
          <a:blip r:embed="rId2"/>
          <a:stretch>
            <a:fillRect/>
          </a:stretch>
        </p:blipFill>
        <p:spPr>
          <a:xfrm>
            <a:off x="9031458" y="0"/>
            <a:ext cx="3160542" cy="6858000"/>
          </a:xfrm>
          <a:prstGeom prst="rect">
            <a:avLst/>
          </a:prstGeom>
        </p:spPr>
      </p:pic>
      <p:sp>
        <p:nvSpPr>
          <p:cNvPr id="4" name="Stačiakampis 3">
            <a:extLst>
              <a:ext uri="{FF2B5EF4-FFF2-40B4-BE49-F238E27FC236}">
                <a16:creationId xmlns:a16="http://schemas.microsoft.com/office/drawing/2014/main" id="{46352337-28DC-4B2C-9FAC-FA5F03986954}"/>
              </a:ext>
            </a:extLst>
          </p:cNvPr>
          <p:cNvSpPr/>
          <p:nvPr/>
        </p:nvSpPr>
        <p:spPr>
          <a:xfrm>
            <a:off x="2226365" y="3967226"/>
            <a:ext cx="6096000" cy="523220"/>
          </a:xfrm>
          <a:prstGeom prst="rect">
            <a:avLst/>
          </a:prstGeom>
        </p:spPr>
        <p:txBody>
          <a:bodyPr>
            <a:spAutoFit/>
          </a:bodyPr>
          <a:lstStyle/>
          <a:p>
            <a:endParaRPr lang="lt-LT" sz="2800" b="1" i="1" dirty="0">
              <a:solidFill>
                <a:schemeClr val="bg1"/>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D04CA515-5E45-46C5-A4AB-341D7D0E41BA}"/>
              </a:ext>
            </a:extLst>
          </p:cNvPr>
          <p:cNvSpPr txBox="1"/>
          <p:nvPr/>
        </p:nvSpPr>
        <p:spPr>
          <a:xfrm>
            <a:off x="238538" y="185530"/>
            <a:ext cx="10509352"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3. Kaip pasireiškia pilnas Dvasios gyvenimas?</a:t>
            </a:r>
          </a:p>
        </p:txBody>
      </p:sp>
      <p:sp>
        <p:nvSpPr>
          <p:cNvPr id="3" name="Stačiakampis 2">
            <a:extLst>
              <a:ext uri="{FF2B5EF4-FFF2-40B4-BE49-F238E27FC236}">
                <a16:creationId xmlns:a16="http://schemas.microsoft.com/office/drawing/2014/main" id="{E578043A-9325-4575-90F4-B393AB113875}"/>
              </a:ext>
            </a:extLst>
          </p:cNvPr>
          <p:cNvSpPr/>
          <p:nvPr/>
        </p:nvSpPr>
        <p:spPr>
          <a:xfrm>
            <a:off x="265045" y="1002629"/>
            <a:ext cx="8653670" cy="2308324"/>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Ir nepasigerkite vynu, kuriame pasileidimas, bet būkite pilni Dvasios, kalbėdami vieni kitiems psalmėmis, himnais bei dvasinėmis giesmėmis, giedodami ir šlovindami savo širdyse Viešpatį, visada ir už viską dėkodami Dievui Tėvui mūsų Viešpaties Jėzaus Kristaus vardu, paklusdami vieni kitiems Dievo baimėje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 18-21).</a:t>
            </a:r>
          </a:p>
        </p:txBody>
      </p:sp>
      <p:sp>
        <p:nvSpPr>
          <p:cNvPr id="6" name="Stačiakampis 5">
            <a:extLst>
              <a:ext uri="{FF2B5EF4-FFF2-40B4-BE49-F238E27FC236}">
                <a16:creationId xmlns:a16="http://schemas.microsoft.com/office/drawing/2014/main" id="{4D47D602-4203-4358-B5FB-DA39697E8AFE}"/>
              </a:ext>
            </a:extLst>
          </p:cNvPr>
          <p:cNvSpPr/>
          <p:nvPr/>
        </p:nvSpPr>
        <p:spPr>
          <a:xfrm>
            <a:off x="278296" y="5127439"/>
            <a:ext cx="8772939" cy="1200329"/>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Dvasios vaisiai yra meilė, džiaugsmas, ramybė, kantrybė, malonumas, gerumas, ištikimybė, romumas, susivaldymas (Gal 5, 22-23).</a:t>
            </a:r>
          </a:p>
        </p:txBody>
      </p:sp>
      <p:sp>
        <p:nvSpPr>
          <p:cNvPr id="7" name="Stačiakampis 6">
            <a:extLst>
              <a:ext uri="{FF2B5EF4-FFF2-40B4-BE49-F238E27FC236}">
                <a16:creationId xmlns:a16="http://schemas.microsoft.com/office/drawing/2014/main" id="{86C14845-D54C-4575-8EF2-B187CDCD8891}"/>
              </a:ext>
            </a:extLst>
          </p:cNvPr>
          <p:cNvSpPr/>
          <p:nvPr/>
        </p:nvSpPr>
        <p:spPr>
          <a:xfrm>
            <a:off x="278295" y="3616692"/>
            <a:ext cx="8719931" cy="1200329"/>
          </a:xfrm>
          <a:prstGeom prst="rect">
            <a:avLst/>
          </a:prstGeom>
        </p:spPr>
        <p:txBody>
          <a:bodyPr wrap="square">
            <a:spAutoFit/>
          </a:bodyPr>
          <a:lstStyle/>
          <a:p>
            <a:pPr algn="just"/>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Todėl, broliai, išsirinkite iš savųjų septynis vyrus, turinčius gerą vardą, kupinus Šventosios Dvasios ir išminties. Mes juos paskirsime tam darbui (</a:t>
            </a:r>
            <a:r>
              <a:rPr lang="lt-LT" sz="2400" b="1" i="1" dirty="0" err="1">
                <a:solidFill>
                  <a:schemeClr val="bg1"/>
                </a:solidFill>
                <a:effectLst>
                  <a:outerShdw blurRad="38100" dist="38100" dir="2700000" algn="tl">
                    <a:srgbClr val="000000">
                      <a:alpha val="43137"/>
                    </a:srgbClr>
                  </a:outerShdw>
                </a:effectLst>
                <a:latin typeface="Arial" panose="020B0604020202020204" pitchFamily="34" charset="0"/>
              </a:rPr>
              <a:t>Apd</a:t>
            </a:r>
            <a:r>
              <a:rPr lang="lt-LT" sz="2400" b="1" i="1" dirty="0">
                <a:solidFill>
                  <a:schemeClr val="bg1"/>
                </a:solidFill>
                <a:effectLst>
                  <a:outerShdw blurRad="38100" dist="38100" dir="2700000" algn="tl">
                    <a:srgbClr val="000000">
                      <a:alpha val="43137"/>
                    </a:srgbClr>
                  </a:outerShdw>
                </a:effectLst>
                <a:latin typeface="Arial" panose="020B0604020202020204" pitchFamily="34" charset="0"/>
              </a:rPr>
              <a:t> 6, 3).</a:t>
            </a:r>
            <a:endParaRPr lang="lt-LT" sz="24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9942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0101"/>
        </a:solidFill>
        <a:effectLst/>
      </p:bgPr>
    </p:bg>
    <p:spTree>
      <p:nvGrpSpPr>
        <p:cNvPr id="1" name=""/>
        <p:cNvGrpSpPr/>
        <p:nvPr/>
      </p:nvGrpSpPr>
      <p:grpSpPr>
        <a:xfrm>
          <a:off x="0" y="0"/>
          <a:ext cx="0" cy="0"/>
          <a:chOff x="0" y="0"/>
          <a:chExt cx="0" cy="0"/>
        </a:xfrm>
      </p:grpSpPr>
      <p:pic>
        <p:nvPicPr>
          <p:cNvPr id="2" name="Paveikslėlis 1">
            <a:extLst>
              <a:ext uri="{FF2B5EF4-FFF2-40B4-BE49-F238E27FC236}">
                <a16:creationId xmlns:a16="http://schemas.microsoft.com/office/drawing/2014/main" id="{6EA70D9C-5C7E-4764-8A8F-AFECDA480E1C}"/>
              </a:ext>
            </a:extLst>
          </p:cNvPr>
          <p:cNvPicPr>
            <a:picLocks noChangeAspect="1"/>
          </p:cNvPicPr>
          <p:nvPr/>
        </p:nvPicPr>
        <p:blipFill>
          <a:blip r:embed="rId2"/>
          <a:stretch>
            <a:fillRect/>
          </a:stretch>
        </p:blipFill>
        <p:spPr>
          <a:xfrm>
            <a:off x="9031458" y="0"/>
            <a:ext cx="3160542" cy="6858000"/>
          </a:xfrm>
          <a:prstGeom prst="rect">
            <a:avLst/>
          </a:prstGeom>
        </p:spPr>
      </p:pic>
      <p:sp>
        <p:nvSpPr>
          <p:cNvPr id="4" name="Stačiakampis 3">
            <a:extLst>
              <a:ext uri="{FF2B5EF4-FFF2-40B4-BE49-F238E27FC236}">
                <a16:creationId xmlns:a16="http://schemas.microsoft.com/office/drawing/2014/main" id="{46352337-28DC-4B2C-9FAC-FA5F03986954}"/>
              </a:ext>
            </a:extLst>
          </p:cNvPr>
          <p:cNvSpPr/>
          <p:nvPr/>
        </p:nvSpPr>
        <p:spPr>
          <a:xfrm>
            <a:off x="2398644" y="3794948"/>
            <a:ext cx="6096000" cy="1384995"/>
          </a:xfrm>
          <a:prstGeom prst="rect">
            <a:avLst/>
          </a:prstGeom>
        </p:spPr>
        <p:txBody>
          <a:bodyPr>
            <a:spAutoFit/>
          </a:bodyPr>
          <a:lstStyle/>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Ir nepasigerkite vynu, kuriame pasileidimas, bet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būkite pilni Dvasios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a:t>
            </a:r>
            <a:r>
              <a:rPr lang="lt-LT" sz="2800" b="1" i="1" dirty="0" err="1">
                <a:solidFill>
                  <a:schemeClr val="bg1"/>
                </a:solidFill>
                <a:effectLst>
                  <a:outerShdw blurRad="38100" dist="38100" dir="2700000" algn="tl">
                    <a:srgbClr val="000000">
                      <a:alpha val="43137"/>
                    </a:srgbClr>
                  </a:outerShdw>
                </a:effectLst>
                <a:latin typeface="Arial" panose="020B0604020202020204" pitchFamily="34" charset="0"/>
              </a:rPr>
              <a:t>Ef</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5, 18).</a:t>
            </a:r>
            <a:endParaRPr lang="lt-LT" sz="2800" b="1" i="1" dirty="0">
              <a:solidFill>
                <a:schemeClr val="bg1"/>
              </a:solidFill>
              <a:effectLst>
                <a:outerShdw blurRad="38100" dist="38100" dir="2700000" algn="tl">
                  <a:srgbClr val="000000">
                    <a:alpha val="43137"/>
                  </a:srgbClr>
                </a:outerShdw>
              </a:effectLst>
            </a:endParaRPr>
          </a:p>
        </p:txBody>
      </p:sp>
      <p:sp>
        <p:nvSpPr>
          <p:cNvPr id="5" name="Stačiakampis 4">
            <a:extLst>
              <a:ext uri="{FF2B5EF4-FFF2-40B4-BE49-F238E27FC236}">
                <a16:creationId xmlns:a16="http://schemas.microsoft.com/office/drawing/2014/main" id="{9D82E4FC-352B-4B3B-A069-B06E3E7F3B8C}"/>
              </a:ext>
            </a:extLst>
          </p:cNvPr>
          <p:cNvSpPr/>
          <p:nvPr/>
        </p:nvSpPr>
        <p:spPr>
          <a:xfrm>
            <a:off x="1121259" y="1092360"/>
            <a:ext cx="6604758" cy="1815882"/>
          </a:xfrm>
          <a:prstGeom prst="rect">
            <a:avLst/>
          </a:prstGeom>
        </p:spPr>
        <p:txBody>
          <a:bodyPr wrap="square">
            <a:spAutoFit/>
          </a:bodyPr>
          <a:lstStyle/>
          <a:p>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Jame ir jūs, išgirdę tiesos žodį – jūsų išgelbėjimo Evangeliją – ir įtikėję Juo, esate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užantspauduoti</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pažadėtąja </a:t>
            </a:r>
            <a:r>
              <a:rPr lang="lt-LT" sz="2800" b="1" i="1" dirty="0">
                <a:solidFill>
                  <a:srgbClr val="FFFF00"/>
                </a:solidFill>
                <a:effectLst>
                  <a:outerShdw blurRad="38100" dist="38100" dir="2700000" algn="tl">
                    <a:srgbClr val="000000">
                      <a:alpha val="43137"/>
                    </a:srgbClr>
                  </a:outerShdw>
                </a:effectLst>
                <a:latin typeface="Arial" panose="020B0604020202020204" pitchFamily="34" charset="0"/>
              </a:rPr>
              <a:t>Šventąja Dvasia </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a:t>
            </a:r>
            <a:r>
              <a:rPr lang="lt-LT" sz="2800" b="1" i="1" dirty="0" err="1">
                <a:solidFill>
                  <a:schemeClr val="bg1"/>
                </a:solidFill>
                <a:effectLst>
                  <a:outerShdw blurRad="38100" dist="38100" dir="2700000" algn="tl">
                    <a:srgbClr val="000000">
                      <a:alpha val="43137"/>
                    </a:srgbClr>
                  </a:outerShdw>
                </a:effectLst>
                <a:latin typeface="Arial" panose="020B0604020202020204" pitchFamily="34" charset="0"/>
              </a:rPr>
              <a:t>Ef</a:t>
            </a:r>
            <a:r>
              <a:rPr lang="lt-LT" sz="2800" b="1" i="1" dirty="0">
                <a:solidFill>
                  <a:schemeClr val="bg1"/>
                </a:solidFill>
                <a:effectLst>
                  <a:outerShdw blurRad="38100" dist="38100" dir="2700000" algn="tl">
                    <a:srgbClr val="000000">
                      <a:alpha val="43137"/>
                    </a:srgbClr>
                  </a:outerShdw>
                </a:effectLst>
                <a:latin typeface="Arial" panose="020B0604020202020204" pitchFamily="34" charset="0"/>
              </a:rPr>
              <a:t> 1, 13).</a:t>
            </a:r>
            <a:endParaRPr lang="lt-LT" sz="28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0441412"/>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364</Words>
  <Application>Microsoft Office PowerPoint</Application>
  <PresentationFormat>Plačiaekranė</PresentationFormat>
  <Paragraphs>23</Paragraphs>
  <Slides>5</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5</vt:i4>
      </vt:variant>
    </vt:vector>
  </HeadingPairs>
  <TitlesOfParts>
    <vt:vector size="10" baseType="lpstr">
      <vt:lpstr>Arial</vt:lpstr>
      <vt:lpstr>Arial Black</vt:lpstr>
      <vt:lpstr>Calibri</vt:lpstr>
      <vt:lpstr>Calibri Light</vt:lpstr>
      <vt:lpstr>„Office“ tema</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2</cp:revision>
  <dcterms:created xsi:type="dcterms:W3CDTF">2018-05-19T20:02:15Z</dcterms:created>
  <dcterms:modified xsi:type="dcterms:W3CDTF">2018-05-19T22:15:51Z</dcterms:modified>
</cp:coreProperties>
</file>